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76A8"/>
    <a:srgbClr val="06D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58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9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2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1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91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26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1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48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18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4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2EABF-3066-44BB-A0CF-5C4506DF03F8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F3128-D8E0-4E8F-B664-46224E6A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9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66000">
              <a:srgbClr val="002060"/>
            </a:gs>
            <a:gs pos="39000">
              <a:srgbClr val="00B050"/>
            </a:gs>
            <a:gs pos="56000">
              <a:srgbClr val="0876A8"/>
            </a:gs>
            <a:gs pos="100000">
              <a:srgbClr val="00B05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06239" y="379828"/>
            <a:ext cx="3643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solidFill>
                  <a:schemeClr val="bg1"/>
                </a:solidFill>
                <a:latin typeface="Leelawadee UI" panose="020B0502040204020203" pitchFamily="34" charset="-34"/>
                <a:cs typeface="Leelawadee UI" panose="020B0502040204020203" pitchFamily="34" charset="-34"/>
              </a:rPr>
              <a:t>AleeOS</a:t>
            </a:r>
            <a:r>
              <a:rPr lang="en-US" sz="3200" i="1" dirty="0">
                <a:solidFill>
                  <a:schemeClr val="bg1"/>
                </a:solidFill>
                <a:latin typeface="Leelawadee UI" panose="020B0502040204020203" pitchFamily="34" charset="-34"/>
                <a:cs typeface="Leelawadee UI" panose="020B0502040204020203" pitchFamily="34" charset="-34"/>
              </a:rPr>
              <a:t> </a:t>
            </a:r>
            <a:r>
              <a:rPr lang="en-US" sz="3200" i="1" dirty="0">
                <a:solidFill>
                  <a:srgbClr val="FF0000"/>
                </a:solidFill>
                <a:latin typeface="Leelawadee UI" panose="020B0502040204020203" pitchFamily="34" charset="-34"/>
                <a:cs typeface="Leelawadee UI" panose="020B0502040204020203" pitchFamily="34" charset="-34"/>
              </a:rPr>
              <a:t>Beta</a:t>
            </a:r>
            <a:r>
              <a:rPr lang="en-US" sz="3200" i="1" dirty="0">
                <a:solidFill>
                  <a:schemeClr val="bg1"/>
                </a:solidFill>
                <a:latin typeface="Leelawadee UI" panose="020B0502040204020203" pitchFamily="34" charset="-34"/>
                <a:cs typeface="Leelawadee UI" panose="020B0502040204020203" pitchFamily="34" charset="-34"/>
              </a:rPr>
              <a:t> Setup</a:t>
            </a:r>
          </a:p>
        </p:txBody>
      </p:sp>
    </p:spTree>
    <p:extLst>
      <p:ext uri="{BB962C8B-B14F-4D97-AF65-F5344CB8AC3E}">
        <p14:creationId xmlns:p14="http://schemas.microsoft.com/office/powerpoint/2010/main" val="2373039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Leelawadee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 Alee Diamond</dc:creator>
  <cp:lastModifiedBy>The Alee Diamond</cp:lastModifiedBy>
  <cp:revision>3</cp:revision>
  <dcterms:created xsi:type="dcterms:W3CDTF">2016-08-03T17:35:02Z</dcterms:created>
  <dcterms:modified xsi:type="dcterms:W3CDTF">2016-08-03T21:42:52Z</dcterms:modified>
</cp:coreProperties>
</file>